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13938" y="1571612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2390" y="4246717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2390" y="6050181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2390" y="348716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2390" y="290126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2022-08-15T22:31:32Z</dcterms:modified>
</cp:coreProperties>
</file>