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3" cy="6645439"/>
            <a:chOff x="16193" y="65536"/>
            <a:chExt cx="4855463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5536"/>
              <a:ext cx="4855463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85376" y="1216557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13938" y="3818089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13938" y="5621553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13938" y="3058539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13938" y="2472635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2022-08-15T14:52:18Z</dcterms:created>
  <dcterms:modified xsi:type="dcterms:W3CDTF">2022-08-15T22:30:48Z</dcterms:modified>
</cp:coreProperties>
</file>