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85376" y="1216557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3938" y="3818089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3938" y="5621553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938" y="305853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3938" y="247263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2022-08-15T22:30:48Z</dcterms:modified>
</cp:coreProperties>
</file>