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3"/>
            <a:chOff x="13145" y="61364"/>
            <a:chExt cx="4861559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658315" y="3675213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658315" y="5478677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58315" y="291566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658315" y="232975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2022-08-15T22:29:43Z</dcterms:modified>
</cp:coreProperties>
</file>