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25425" y="1097300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23877" y="3942952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23877" y="5746416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23877" y="3183402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3877" y="2597498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2022-08-15T22:28:59Z</dcterms:modified>
</cp:coreProperties>
</file>